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3"/>
  </p:notesMasterIdLst>
  <p:handoutMasterIdLst>
    <p:handoutMasterId r:id="rId24"/>
  </p:handoutMasterIdLst>
  <p:sldIdLst>
    <p:sldId id="325" r:id="rId6"/>
    <p:sldId id="326" r:id="rId7"/>
    <p:sldId id="338" r:id="rId8"/>
    <p:sldId id="339" r:id="rId9"/>
    <p:sldId id="340" r:id="rId10"/>
    <p:sldId id="344" r:id="rId11"/>
    <p:sldId id="328" r:id="rId12"/>
    <p:sldId id="341" r:id="rId13"/>
    <p:sldId id="330" r:id="rId14"/>
    <p:sldId id="337" r:id="rId15"/>
    <p:sldId id="332" r:id="rId16"/>
    <p:sldId id="343" r:id="rId17"/>
    <p:sldId id="333" r:id="rId18"/>
    <p:sldId id="336" r:id="rId19"/>
    <p:sldId id="334" r:id="rId20"/>
    <p:sldId id="342" r:id="rId21"/>
    <p:sldId id="335" r:id="rId22"/>
  </p:sldIdLst>
  <p:sldSz cx="12192000" cy="6858000"/>
  <p:notesSz cx="6858000" cy="9144000"/>
  <p:custDataLst>
    <p:tags r:id="rId25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07" d="100"/>
          <a:sy n="107" d="100"/>
        </p:scale>
        <p:origin x="186" y="12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16/12/2019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16/12/2019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7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Wouter Swart, Bjorn van der Laan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8 January 2019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	   Lunch time!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Automating means giving orders to a machine. These orders need to be precise (or expect erroneous behaviour).</a:t>
            </a:r>
          </a:p>
          <a:p>
            <a:endParaRPr lang="en-GB" dirty="0"/>
          </a:p>
          <a:p>
            <a:pPr lvl="2"/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The grammar of a programming language is strict. This is called the </a:t>
            </a:r>
            <a:r>
              <a:rPr lang="en-GB" i="1" dirty="0"/>
              <a:t>syntax</a:t>
            </a:r>
            <a:r>
              <a:rPr lang="en-GB" dirty="0"/>
              <a:t> of the language. 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Combinations of orders may be applicable multiple times. These can be abbreviated, which results in a higher abstraction level. An example is the functionality of a coffee machine. </a:t>
            </a:r>
          </a:p>
        </p:txBody>
      </p:sp>
    </p:spTree>
    <p:extLst>
      <p:ext uri="{BB962C8B-B14F-4D97-AF65-F5344CB8AC3E}">
        <p14:creationId xmlns:p14="http://schemas.microsoft.com/office/powerpoint/2010/main" val="384642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they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Quick-pay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Price-elasticity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1E2D4F3A-358E-4D25-A7F8-CEFD37E2ADB0}">
  <ds:schemaRefs>
    <ds:schemaRef ds:uri="http://www.w3.org/XML/1998/namespace"/>
    <ds:schemaRef ds:uri="http://schemas.microsoft.com/office/2006/documentManagement/types"/>
    <ds:schemaRef ds:uri="7d817053-aa7f-46c9-89bf-5dc327ef462a"/>
    <ds:schemaRef ds:uri="http://schemas.microsoft.com/sharepoint/v3"/>
    <ds:schemaRef ds:uri="http://purl.org/dc/terms/"/>
    <ds:schemaRef ds:uri="http://purl.org/dc/dcmitype/"/>
    <ds:schemaRef ds:uri="a757113b-2d5e-4e4d-9c58-e53e9cd27d4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672</TotalTime>
  <Words>595</Words>
  <Application>Microsoft Office PowerPoint</Application>
  <PresentationFormat>Widescreen</PresentationFormat>
  <Paragraphs>166</Paragraphs>
  <Slides>17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ING Me</vt:lpstr>
      <vt:lpstr>ING_PP_Template_16x9_August2017</vt:lpstr>
      <vt:lpstr>Python Course</vt:lpstr>
      <vt:lpstr>Programming: writing down flowcharts</vt:lpstr>
      <vt:lpstr>Why Python: nobody was using it before</vt:lpstr>
      <vt:lpstr>Why Python: now they are!</vt:lpstr>
      <vt:lpstr>Why Python: many jobs</vt:lpstr>
      <vt:lpstr>Python use-cases in ING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concludes the morning!</vt:lpstr>
      <vt:lpstr>    Lunch time!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58</cp:revision>
  <dcterms:created xsi:type="dcterms:W3CDTF">2017-04-03T09:33:35Z</dcterms:created>
  <dcterms:modified xsi:type="dcterms:W3CDTF">2019-12-16T11:01:31Z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